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43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388FC-1C44-4A6D-80F4-5AA1A914AB2A}" type="datetimeFigureOut">
              <a:rPr lang="en-US" smtClean="0"/>
              <a:pPr/>
              <a:t>23-Jan-22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C441-A4C9-4393-AFB4-0ECA32F3F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752600" y="914400"/>
            <a:ext cx="6138602" cy="4572000"/>
            <a:chOff x="1203043" y="381000"/>
            <a:chExt cx="6445532" cy="4800600"/>
          </a:xfrm>
        </p:grpSpPr>
        <p:sp>
          <p:nvSpPr>
            <p:cNvPr id="8" name="Rectangle 7"/>
            <p:cNvSpPr/>
            <p:nvPr/>
          </p:nvSpPr>
          <p:spPr>
            <a:xfrm>
              <a:off x="4800600" y="3429000"/>
              <a:ext cx="2438400" cy="457200"/>
            </a:xfrm>
            <a:prstGeom prst="rect">
              <a:avLst/>
            </a:prstGeom>
            <a:solidFill>
              <a:schemeClr val="lt1"/>
            </a:solidFill>
            <a:ln w="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cam01 600x40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74890" y="3352800"/>
              <a:ext cx="2868710" cy="1828800"/>
            </a:xfrm>
            <a:prstGeom prst="rect">
              <a:avLst/>
            </a:prstGeom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67000" y="381000"/>
              <a:ext cx="2687006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7400" y="3276600"/>
              <a:ext cx="1028700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81600" y="457200"/>
              <a:ext cx="2466975" cy="2266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2" descr="C:\xampp\htdocs\images\allimage\ptzcam01 600x400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03043" y="1905000"/>
              <a:ext cx="3429955" cy="2286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443841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b="1" i="1" dirty="0"/>
              <a:t>პარამეტრები: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რეზოლუცია - </a:t>
            </a:r>
            <a:r>
              <a:rPr lang="en-US" i="1" dirty="0"/>
              <a:t>FHD 1920x1080;</a:t>
            </a:r>
            <a:r>
              <a:rPr lang="en-US" dirty="0"/>
              <a:t> </a:t>
            </a:r>
            <a:endParaRPr lang="en-US" dirty="0" smtClean="0"/>
          </a:p>
          <a:p>
            <a:r>
              <a:rPr lang="ka-GE" i="1" dirty="0"/>
              <a:t>ვიდეო კომპრესია - </a:t>
            </a:r>
            <a:r>
              <a:rPr lang="en-US" i="1" dirty="0"/>
              <a:t>H.264 high profile;</a:t>
            </a:r>
            <a:r>
              <a:rPr lang="en-US" dirty="0"/>
              <a:t> </a:t>
            </a:r>
            <a:endParaRPr lang="en-US" dirty="0" smtClean="0"/>
          </a:p>
          <a:p>
            <a:r>
              <a:rPr lang="ka-GE" i="1" dirty="0"/>
              <a:t>ლინზა - 3.6მმ;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ღამის ხედვის მანძილი - 30მ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ტექნოლოგია - 4</a:t>
            </a:r>
            <a:r>
              <a:rPr lang="en-US" i="1" dirty="0"/>
              <a:t>G LTE, 3G;</a:t>
            </a:r>
            <a:r>
              <a:rPr lang="en-US" dirty="0"/>
              <a:t> </a:t>
            </a:r>
            <a:endParaRPr lang="en-US" dirty="0" smtClean="0"/>
          </a:p>
          <a:p>
            <a:r>
              <a:rPr lang="ka-GE" i="1" dirty="0"/>
              <a:t>სიმ ბარათის ტიპი - ნანო;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მეხსიერების ბარათის ტიპი - </a:t>
            </a:r>
            <a:r>
              <a:rPr lang="en-US" i="1" dirty="0"/>
              <a:t>Micro SD Card;</a:t>
            </a:r>
            <a:r>
              <a:rPr lang="en-US" dirty="0"/>
              <a:t> </a:t>
            </a:r>
            <a:endParaRPr lang="en-US" dirty="0" smtClean="0"/>
          </a:p>
          <a:p>
            <a:r>
              <a:rPr lang="ka-GE" i="1" dirty="0"/>
              <a:t>ხმის ჩაწერა - კი;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კარკასი - მეტალი;</a:t>
            </a:r>
            <a:r>
              <a:rPr lang="ka-GE" dirty="0"/>
              <a:t> </a:t>
            </a:r>
            <a:endParaRPr lang="ka-GE" dirty="0" smtClean="0"/>
          </a:p>
          <a:p>
            <a:r>
              <a:rPr lang="ka-GE" i="1" dirty="0"/>
              <a:t>ზომები - 175</a:t>
            </a:r>
            <a:r>
              <a:rPr lang="en-US" i="1" dirty="0"/>
              <a:t>mm×62mm×66mm(L×W×H)</a:t>
            </a:r>
            <a:r>
              <a:rPr lang="en-US" dirty="0"/>
              <a:t> </a:t>
            </a:r>
            <a:endParaRPr lang="en-US" dirty="0" smtClean="0"/>
          </a:p>
          <a:p>
            <a:r>
              <a:rPr lang="ka-GE" i="1" dirty="0"/>
              <a:t>დისტანციური მართვა - მობილური აპლიკაციის </a:t>
            </a:r>
            <a:r>
              <a:rPr lang="ka-GE" i="1" dirty="0" smtClean="0"/>
              <a:t>მეშვეობით</a:t>
            </a:r>
            <a:endParaRPr lang="en-US" i="1" dirty="0" smtClean="0"/>
          </a:p>
          <a:p>
            <a:endParaRPr lang="en-US" i="1" dirty="0"/>
          </a:p>
          <a:p>
            <a:r>
              <a:rPr lang="ka-GE" dirty="0"/>
              <a:t>მაღალი ხარისხის 4</a:t>
            </a:r>
            <a:r>
              <a:rPr lang="en-US" dirty="0"/>
              <a:t>G/3G </a:t>
            </a:r>
            <a:r>
              <a:rPr lang="ka-GE" dirty="0"/>
              <a:t>სიმ ბარათზე მომუშავე გარე გამოყენების </a:t>
            </a:r>
            <a:r>
              <a:rPr lang="en-US" dirty="0"/>
              <a:t>Full HD(1080P) </a:t>
            </a:r>
            <a:r>
              <a:rPr lang="ka-GE" dirty="0"/>
              <a:t>უსადენო ვიდეო სამეთვალყურეო კამერა,მუშაობს მობილური ოპერატორის სიმ ბარათზე, მოყვება 32გბტ მეხსიერბის ჩიპი.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22860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b="1" i="1" dirty="0"/>
              <a:t>ავტომატური მონიტორინგის სისტემა:</a:t>
            </a:r>
            <a:endParaRPr lang="ka-GE" dirty="0" smtClean="0"/>
          </a:p>
          <a:p>
            <a:r>
              <a:rPr lang="ka-GE" dirty="0"/>
              <a:t>ნებისმიერ აიპი კამერას მოყვება ტელეფონის აპლიკაცია, საიდანაც შეგიძლიათ უყუროთ გამოსახულებას,</a:t>
            </a:r>
            <a:br>
              <a:rPr lang="ka-GE" dirty="0"/>
            </a:br>
            <a:r>
              <a:rPr lang="ka-GE" dirty="0"/>
              <a:t>მარა წარმოიდგინეთ დააყენეთ 4</a:t>
            </a:r>
            <a:r>
              <a:rPr lang="en-US" dirty="0"/>
              <a:t>g </a:t>
            </a:r>
            <a:r>
              <a:rPr lang="ka-GE" dirty="0"/>
              <a:t>კამერა მაგ. სოფელში და ამოიწურა მეგაბაიტები, ანდაც დენი წავიდა, ამას ვერ გაიგებთ სანამ უშუალოდ აპლიკაციას არ ჩართავთ, რაც გამოცდილებიდან შეიძლება იყოს რამდენიმე დღეც კი,</a:t>
            </a:r>
            <a:endParaRPr lang="ka-GE" dirty="0" smtClean="0"/>
          </a:p>
          <a:p>
            <a:r>
              <a:rPr lang="ka-GE" dirty="0"/>
              <a:t>ხოლო ჩვენ სისტემაში ჩართული კამერების სტატუსის კონტროლი ხორციელდება ონლაინ რეჟიმში, ავტომატიზირებული მონიტორინგის სისტემის მეშვეობით, რაც საშუალებას გაძლევთ დროულად მოახდინოთ შესაბამისი რეაგირება. </a:t>
            </a:r>
            <a:endParaRPr lang="ka-GE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xampp\htdocs\images\allimage\photo_2022-01-08_17-48-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8600"/>
            <a:ext cx="2955365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43841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b="1" i="1" dirty="0" smtClean="0"/>
              <a:t>პარამეტრები:</a:t>
            </a:r>
            <a:r>
              <a:rPr lang="ka-GE" dirty="0" smtClean="0"/>
              <a:t> </a:t>
            </a:r>
          </a:p>
          <a:p>
            <a:r>
              <a:rPr lang="en-US" dirty="0" smtClean="0"/>
              <a:t>Rated Capacity: 22.2W</a:t>
            </a:r>
          </a:p>
          <a:p>
            <a:r>
              <a:rPr lang="en-US" dirty="0" smtClean="0"/>
              <a:t>Input Voltage: 12V±5%</a:t>
            </a:r>
          </a:p>
          <a:p>
            <a:r>
              <a:rPr lang="en-US" dirty="0" smtClean="0"/>
              <a:t>Input Current: ≤2000mA</a:t>
            </a:r>
          </a:p>
          <a:p>
            <a:r>
              <a:rPr lang="en-US" dirty="0" smtClean="0"/>
              <a:t>Output Voltage: 12V±5%</a:t>
            </a:r>
          </a:p>
          <a:p>
            <a:r>
              <a:rPr lang="en-US" dirty="0" smtClean="0"/>
              <a:t>Output Current: ≤2000mA</a:t>
            </a:r>
          </a:p>
          <a:p>
            <a:r>
              <a:rPr lang="en-US" dirty="0" smtClean="0"/>
              <a:t>Working Temperature: -20~65°</a:t>
            </a:r>
          </a:p>
          <a:p>
            <a:r>
              <a:rPr lang="en-US" dirty="0" smtClean="0"/>
              <a:t>Shell Material: ABS</a:t>
            </a:r>
          </a:p>
          <a:p>
            <a:r>
              <a:rPr lang="en-US" dirty="0" smtClean="0"/>
              <a:t>Dimensions: 111x60x26mm/4.37x2.36x1.02inch</a:t>
            </a:r>
          </a:p>
          <a:p>
            <a:r>
              <a:rPr lang="en-US" dirty="0" smtClean="0"/>
              <a:t>Color: Black</a:t>
            </a:r>
            <a:endParaRPr lang="ka-G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4384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b="1" i="1" dirty="0" smtClean="0"/>
              <a:t>პარამეტრები: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რეზოლუცია - </a:t>
            </a:r>
            <a:r>
              <a:rPr lang="en-US" i="1" dirty="0" smtClean="0"/>
              <a:t>FHD 1920x1080;</a:t>
            </a:r>
            <a:r>
              <a:rPr lang="en-US" dirty="0" smtClean="0"/>
              <a:t> </a:t>
            </a:r>
          </a:p>
          <a:p>
            <a:r>
              <a:rPr lang="ka-GE" i="1" dirty="0" smtClean="0"/>
              <a:t>ვიდეო კომპრესია - </a:t>
            </a:r>
            <a:r>
              <a:rPr lang="en-US" i="1" dirty="0" smtClean="0"/>
              <a:t>H.264 high profile;</a:t>
            </a:r>
            <a:r>
              <a:rPr lang="en-US" dirty="0" smtClean="0"/>
              <a:t> </a:t>
            </a:r>
          </a:p>
          <a:p>
            <a:r>
              <a:rPr lang="ka-GE" i="1" dirty="0" smtClean="0"/>
              <a:t>ლინზა - 3.6მმ;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ღამის ხედვის მანძილი - 30მ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ტექნოლოგია - 4</a:t>
            </a:r>
            <a:r>
              <a:rPr lang="en-US" i="1" dirty="0" smtClean="0"/>
              <a:t>G LTE, 3G;</a:t>
            </a:r>
            <a:r>
              <a:rPr lang="en-US" dirty="0" smtClean="0"/>
              <a:t> </a:t>
            </a:r>
          </a:p>
          <a:p>
            <a:r>
              <a:rPr lang="ka-GE" i="1" dirty="0" smtClean="0"/>
              <a:t>სიმ ბარათის ტიპი - ნანო;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მეხსიერების ბარათის ტიპი - </a:t>
            </a:r>
            <a:r>
              <a:rPr lang="en-US" i="1" dirty="0" smtClean="0"/>
              <a:t>Micro SD Card;</a:t>
            </a:r>
            <a:r>
              <a:rPr lang="en-US" dirty="0" smtClean="0"/>
              <a:t> </a:t>
            </a:r>
          </a:p>
          <a:p>
            <a:r>
              <a:rPr lang="ka-GE" i="1" dirty="0" smtClean="0"/>
              <a:t>ხმის ჩაწერა - კი;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კარკასი - პლასტმასი;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ზომები - 175</a:t>
            </a:r>
            <a:r>
              <a:rPr lang="en-US" i="1" dirty="0" smtClean="0"/>
              <a:t>mm×120mm×90mm(L×W×H)</a:t>
            </a:r>
            <a:r>
              <a:rPr lang="en-US" dirty="0" smtClean="0"/>
              <a:t> </a:t>
            </a:r>
          </a:p>
          <a:p>
            <a:r>
              <a:rPr lang="ka-GE" i="1" dirty="0" smtClean="0"/>
              <a:t>დისტანციური მართვა - მობილური აპლიკაციის მეშვეობით</a:t>
            </a:r>
            <a:endParaRPr lang="ka-GE" dirty="0" smtClean="0"/>
          </a:p>
          <a:p>
            <a:r>
              <a:rPr lang="en-US" i="1" dirty="0" err="1" smtClean="0"/>
              <a:t>ptz</a:t>
            </a:r>
            <a:r>
              <a:rPr lang="en-US" i="1" dirty="0" smtClean="0"/>
              <a:t> </a:t>
            </a:r>
            <a:r>
              <a:rPr lang="ka-GE" i="1" dirty="0" smtClean="0"/>
              <a:t>კონტროლი</a:t>
            </a:r>
            <a:endParaRPr lang="ka-G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e01.alicdn.com/kf/H00e3f01d34224766be2347f1bb7833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85800"/>
            <a:ext cx="5303520" cy="5303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ae01.alicdn.com/kf/Ha205a7902e9d4e098b1373bbfa5b8e53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906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xampp\htdocs\images\allimage\ptz c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762000"/>
            <a:ext cx="5785661" cy="5303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216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</dc:creator>
  <cp:lastModifiedBy>niko</cp:lastModifiedBy>
  <cp:revision>40</cp:revision>
  <dcterms:created xsi:type="dcterms:W3CDTF">2022-01-21T15:57:56Z</dcterms:created>
  <dcterms:modified xsi:type="dcterms:W3CDTF">2022-01-23T10:12:38Z</dcterms:modified>
</cp:coreProperties>
</file>